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2" r:id="rId11"/>
    <p:sldId id="273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370" autoAdjust="0"/>
    <p:restoredTop sz="94660"/>
  </p:normalViewPr>
  <p:slideViewPr>
    <p:cSldViewPr>
      <p:cViewPr varScale="1">
        <p:scale>
          <a:sx n="72" d="100"/>
          <a:sy n="72" d="100"/>
        </p:scale>
        <p:origin x="-25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5035-8C2A-4772-B93E-D15418800BB2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E0273-46A2-484D-A28B-090303C01F3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AB0766-A0A1-48D1-B4CD-3480CE3EAD10}" type="datetimeFigureOut">
              <a:rPr lang="sr-Latn-CS" smtClean="0"/>
              <a:pPr/>
              <a:t>26.1.2023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F601AE-0E21-4D65-ADE9-64ADC0254FD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428891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HDUL HLZ - IZVJEŠĆE  PREDSJEDNICE I TAJNICE   ZA  2022.godinu</a:t>
            </a:r>
            <a:br>
              <a:rPr lang="hr-HR" sz="5400" dirty="0" smtClean="0"/>
            </a:br>
            <a:r>
              <a:rPr lang="hr-HR" sz="5400" dirty="0" smtClean="0"/>
              <a:t>www.hrdul.hr 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/>
              <a:t>Dr sc Ivka Zoričić-Letoja</a:t>
            </a:r>
          </a:p>
          <a:p>
            <a:r>
              <a:rPr lang="hr-HR" b="1" dirty="0" smtClean="0"/>
              <a:t>Dr Đurđica Vulinec-Živković</a:t>
            </a:r>
          </a:p>
          <a:p>
            <a:r>
              <a:rPr lang="hr-HR" sz="2200" b="1" dirty="0" smtClean="0"/>
              <a:t>Zagreb, 4.veljače 2023.</a:t>
            </a:r>
            <a:endParaRPr lang="hr-H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ricic\Downloads\Medved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5"/>
            <a:ext cx="585791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ricic\Downloads\Potok Blizn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072097" cy="357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ricic\Pictures\2022\2.kestenija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933450"/>
            <a:ext cx="7061200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ricic\Downloads\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500726" cy="36671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57150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UNA</a:t>
            </a:r>
            <a:endParaRPr lang="hr-H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3200" b="1" dirty="0" smtClean="0"/>
              <a:t>HVALA  NA  POZORNOSTI!</a:t>
            </a:r>
          </a:p>
          <a:p>
            <a:endParaRPr lang="hr-HR" sz="3200" b="1" dirty="0" smtClean="0"/>
          </a:p>
          <a:p>
            <a:r>
              <a:rPr lang="hr-HR" sz="3200" b="1" dirty="0" smtClean="0"/>
              <a:t>GODINE NE BROJIM, VOLJET ĆU VAS DOK POSTOJIM!</a:t>
            </a:r>
            <a:endParaRPr lang="hr-HR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Prof.dr.sc. Iva Alajbeg, dr. med. dent. </a:t>
            </a:r>
          </a:p>
          <a:p>
            <a:r>
              <a:rPr lang="hr-HR" dirty="0" smtClean="0"/>
              <a:t>Prof.dr.sc. Asja Stipić-Marković, dr. med.</a:t>
            </a:r>
          </a:p>
          <a:p>
            <a:r>
              <a:rPr lang="hr-HR" dirty="0" smtClean="0"/>
              <a:t>Mr.iuris Ivan Hranj</a:t>
            </a:r>
          </a:p>
          <a:p>
            <a:r>
              <a:rPr lang="hr-HR" dirty="0" smtClean="0"/>
              <a:t>Prof.dr.sc. Branko Kolarić, dr.med.</a:t>
            </a:r>
          </a:p>
          <a:p>
            <a:r>
              <a:rPr lang="hr-HR" dirty="0" smtClean="0"/>
              <a:t>Prof.dr.sc. Tatjana Peroš-Golubičić, dr.med.</a:t>
            </a:r>
          </a:p>
          <a:p>
            <a:r>
              <a:rPr lang="hr-HR" dirty="0" smtClean="0"/>
              <a:t>Prof. dr.sc. Nikola Mandić, dr. med. </a:t>
            </a:r>
          </a:p>
          <a:p>
            <a:r>
              <a:rPr lang="hr-HR" dirty="0" smtClean="0"/>
              <a:t>Prof. dr.sc. Marko Kutleša, dr. med.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 stručnih predavanja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Plan stručnih predavanja</a:t>
            </a:r>
          </a:p>
          <a:p>
            <a:r>
              <a:rPr lang="hr-HR" dirty="0" smtClean="0"/>
              <a:t>Posjete izložbama i koncertima</a:t>
            </a:r>
          </a:p>
          <a:p>
            <a:r>
              <a:rPr lang="hr-HR" dirty="0" smtClean="0"/>
              <a:t>Organizacija izleta</a:t>
            </a:r>
          </a:p>
          <a:p>
            <a:r>
              <a:rPr lang="hr-HR" dirty="0" smtClean="0"/>
              <a:t>Odluka o visini članarine HDUL-a u eurima (15)</a:t>
            </a:r>
          </a:p>
          <a:p>
            <a:r>
              <a:rPr lang="hr-HR" dirty="0" smtClean="0"/>
              <a:t>Održavanje i ažuriranje naše web stranice www.hrdul.hr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 sjednica Upravnog odbora HDUL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Posjete 5 izložbi</a:t>
            </a:r>
          </a:p>
          <a:p>
            <a:r>
              <a:rPr lang="hr-HR" dirty="0" smtClean="0"/>
              <a:t>2 predstavljanja </a:t>
            </a:r>
            <a:r>
              <a:rPr lang="hr-HR" smtClean="0"/>
              <a:t>knjiga </a:t>
            </a:r>
            <a:endParaRPr lang="hr-HR" dirty="0" smtClean="0"/>
          </a:p>
          <a:p>
            <a:r>
              <a:rPr lang="hr-HR" dirty="0" smtClean="0"/>
              <a:t>6 koncerata u pretplati</a:t>
            </a:r>
          </a:p>
          <a:p>
            <a:r>
              <a:rPr lang="hr-HR" dirty="0" smtClean="0"/>
              <a:t>2 koncerta – zasebno</a:t>
            </a:r>
          </a:p>
          <a:p>
            <a:r>
              <a:rPr lang="hr-HR" dirty="0" smtClean="0"/>
              <a:t>Posjet Parku Maksimir, restoran Maksimir</a:t>
            </a:r>
          </a:p>
          <a:p>
            <a:r>
              <a:rPr lang="hr-HR" dirty="0" smtClean="0"/>
              <a:t>Tjedan restorana – Uspinjača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Živa kulturno-društvena aktivnost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Izlet žičarom na Medvednicu – restoran Vidikovac</a:t>
            </a:r>
          </a:p>
          <a:p>
            <a:r>
              <a:rPr lang="hr-HR" dirty="0" smtClean="0"/>
              <a:t>Šetnja među krošnjama – Pohorje, Maribor</a:t>
            </a:r>
          </a:p>
          <a:p>
            <a:r>
              <a:rPr lang="hr-HR" dirty="0" smtClean="0"/>
              <a:t>Posjet potoku Bliznec u podnožju Medvednice, restoran Pilana Bliznec</a:t>
            </a:r>
          </a:p>
          <a:p>
            <a:r>
              <a:rPr lang="hr-HR" dirty="0" smtClean="0"/>
              <a:t>Kestenijada – Kostajnica</a:t>
            </a:r>
          </a:p>
          <a:p>
            <a:r>
              <a:rPr lang="hr-HR" dirty="0" smtClean="0"/>
              <a:t>Nacionalni park Una, Bihać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Izleti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Projekt “Aktivan u Novom Zagrebu – program poticanja aktivnog starenja”</a:t>
            </a:r>
          </a:p>
          <a:p>
            <a:r>
              <a:rPr lang="hr-HR" dirty="0" smtClean="0"/>
              <a:t>Ukupno 6  radionica – tema :</a:t>
            </a:r>
          </a:p>
          <a:p>
            <a:r>
              <a:rPr lang="hr-HR" dirty="0" smtClean="0"/>
              <a:t>Prevencija bolesti dišnog sustava</a:t>
            </a:r>
          </a:p>
          <a:p>
            <a:r>
              <a:rPr lang="hr-HR" dirty="0" smtClean="0"/>
              <a:t>Prevencija bolesti kardiovaskularnog sustava</a:t>
            </a:r>
          </a:p>
          <a:p>
            <a:r>
              <a:rPr lang="hr-HR" dirty="0" smtClean="0"/>
              <a:t>Kožne promjene, utjecaj sunca na zdravlje </a:t>
            </a:r>
          </a:p>
          <a:p>
            <a:r>
              <a:rPr lang="hr-HR" dirty="0" smtClean="0"/>
              <a:t>Metabolizam, šećerna bolest</a:t>
            </a:r>
          </a:p>
          <a:p>
            <a:r>
              <a:rPr lang="hr-HR" dirty="0" smtClean="0"/>
              <a:t>Lokomotorni sustav, važnost tjelesne aktivnosti</a:t>
            </a:r>
          </a:p>
          <a:p>
            <a:r>
              <a:rPr lang="hr-HR" dirty="0" smtClean="0"/>
              <a:t>Mozak, važnost intelektualne aktivnosti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Dr sc Ivka Zoričić-Letoja  u zdravstvenim  radionicama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Tradicionalni zajednički  Božični ručak organiziran je 15. prosinca u Hotelu Dubrovnik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Božični ručak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Osam novih članova</a:t>
            </a:r>
          </a:p>
          <a:p>
            <a:r>
              <a:rPr lang="hr-HR" dirty="0" smtClean="0"/>
              <a:t>Druženje uz kavu u klubu ŽOZ-a, Palmotićeva16</a:t>
            </a:r>
          </a:p>
          <a:p>
            <a:r>
              <a:rPr lang="hr-HR" dirty="0" smtClean="0"/>
              <a:t>(zamjenska lokacija  kafe Bonn)</a:t>
            </a:r>
          </a:p>
          <a:p>
            <a:r>
              <a:rPr lang="hr-HR" dirty="0" smtClean="0"/>
              <a:t>Pred nama je Nova 2023.godina, puna izazova</a:t>
            </a:r>
          </a:p>
          <a:p>
            <a:r>
              <a:rPr lang="hr-HR" dirty="0" smtClean="0"/>
              <a:t>Strepnje od novih virusa, poskupljenja..</a:t>
            </a:r>
          </a:p>
          <a:p>
            <a:r>
              <a:rPr lang="hr-HR" dirty="0" smtClean="0"/>
              <a:t>Sačinjen plan stručnih predavanja</a:t>
            </a:r>
          </a:p>
          <a:p>
            <a:r>
              <a:rPr lang="hr-HR" dirty="0" smtClean="0"/>
              <a:t>Želja za većim brojem članova na druženjima i izletima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2022. godina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519440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Zoricic\Pictures\2022\Maksimir_100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57216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307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HDUL HLZ - IZVJEŠĆE  PREDSJEDNICE I TAJNICE   ZA  2022.godinu www.hrdul.hr </vt:lpstr>
      <vt:lpstr>7 stručnih predavanja</vt:lpstr>
      <vt:lpstr>7 sjednica Upravnog odbora HDUL</vt:lpstr>
      <vt:lpstr>Živa kulturno-društvena aktivnost</vt:lpstr>
      <vt:lpstr>Izleti </vt:lpstr>
      <vt:lpstr>Dr sc Ivka Zoričić-Letoja  u zdravstvenim  radionicama</vt:lpstr>
      <vt:lpstr>Božični ručak </vt:lpstr>
      <vt:lpstr>2022. godina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HDUL HLZ - IZVJEŠĆE  PREDSJEDNICE I TAJNICE   ZA  2022.godinu </dc:title>
  <dc:creator>Zoricic</dc:creator>
  <cp:lastModifiedBy>Zoricic</cp:lastModifiedBy>
  <cp:revision>59</cp:revision>
  <dcterms:created xsi:type="dcterms:W3CDTF">2023-01-23T19:35:27Z</dcterms:created>
  <dcterms:modified xsi:type="dcterms:W3CDTF">2023-01-26T14:19:41Z</dcterms:modified>
</cp:coreProperties>
</file>